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2CB"/>
    <a:srgbClr val="C98474"/>
    <a:srgbClr val="F2D388"/>
    <a:srgbClr val="874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5A35B-8853-DDD1-58BF-ABBB3784A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35AE7-9A9E-F0B2-786E-9CDC15455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5AA49-139C-2F03-9936-573565E1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DBFE1-FA87-0420-72EE-6FDFA3D5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A5FFE-5016-A5C0-6DD0-F45139DF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1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4F78F-0B03-C92B-B723-FBD357D7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FE5F5-8F36-903E-445C-4AAAFFE9A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ACE79-9EC2-FBE0-AB40-99BC49C3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AC462-C337-C525-E16E-0DCA7B5F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CEAEB-6F80-AEEF-E55A-D29283DB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28975-4DF1-3E70-5ACC-38DAC5F68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7A981-5509-D3B5-021B-FFA01AD20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F7290-EAFF-5010-B50B-BA81439B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1E97A-2428-3B58-4854-7706346A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60967-3715-3991-6557-E45D0046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89F51-FB8E-3A5A-13B2-F8BDD984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24B12-9A39-467C-0D0A-1046CFB6D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ADD0F-A9E7-73BD-2632-59C1059B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A6161-2C4A-A3E7-C0D3-10BE4133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37278-0CC0-4665-FD26-03142331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3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52C4-DCA5-973B-9FFB-E4BD005FC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8875B-0D69-F85F-6FC0-308862D8E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BFE6-7E57-53E6-8B74-7A5685DD8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D712-89EA-72DA-5EA8-CEFA1393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69434-9346-E8EC-A152-79656822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0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62DB-B286-2EEB-1D28-CCE44720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16FB-E661-6464-6AFC-1AEB10557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8262B-B7D2-77AD-2504-3D812FFCB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F50A4-F7E5-5872-F889-9EFA1C38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FF8ED-CCA4-9786-A7D4-780CC3C1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DA2A3-D3E4-78CB-EFEF-BD377FAB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D7938-8261-33FF-8C37-C3F7115D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BC0B5-C997-646F-6B47-339B18F97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C81A3-8AA3-3B94-C571-3992C9A7F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76433-49CD-1BD6-345D-2E9BC84A1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A1BF51-B78D-78C3-C38D-F5A3B854E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63571-D708-1E19-1029-0114DF29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822955-A524-D493-EC2D-1FEB1DE7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2D6AA-26B0-D673-0617-622E4FE4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5BF1-4ED5-AFE1-B278-1853DC23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B5974-5D5E-C112-2BF2-5E140BB4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9583E-77B5-C6BA-C257-9B37DD21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2428D-CAF6-711C-944B-5F6CF06A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7D36A-F663-47CA-C5FE-BB6B793D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5FA77-C72A-669B-3D9A-0B18BBB7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CA873-19E2-13CE-8E4A-943C0434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3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0278-5A4A-A374-8555-492F384B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31049-34C7-8216-5353-E5899C44E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1B338-C938-5D98-1AAF-E090FAB26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1EEBD-D127-7D1B-3110-7129896E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7500D-3A31-6789-056A-435F8CC3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D91F8-EC6B-CCF7-F663-6040DBBC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EEBC7-1ADF-0BF5-3DEA-1F154E373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073673-0A2B-BEE0-44C4-F65AFDEBD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A03E0-23B0-C397-BD26-E1C025405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C929A-B8E8-5460-B611-B9F6599C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93EE9-C995-418F-BC5D-AC82AFC2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98B07-5205-DF59-CE83-9E61E037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7566A-D6ED-C3F1-BA5F-CD19037C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361D1-0ACE-2944-6763-04D6AEA43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71B86-729E-F66B-638D-EEBE03960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A231-7D4A-45F2-8109-3328398ABD14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88464-70E0-9F3B-6AEF-4603005B9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44F32-83C7-30DA-FB99-28B7F2A28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BCE7-D52E-4053-B04C-41C6F21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8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hevron 34">
            <a:extLst>
              <a:ext uri="{FF2B5EF4-FFF2-40B4-BE49-F238E27FC236}">
                <a16:creationId xmlns:a16="http://schemas.microsoft.com/office/drawing/2014/main" id="{BBC85C5D-A4E7-0D48-8497-BE04C860D9F7}"/>
              </a:ext>
            </a:extLst>
          </p:cNvPr>
          <p:cNvSpPr/>
          <p:nvPr/>
        </p:nvSpPr>
        <p:spPr>
          <a:xfrm>
            <a:off x="10240106" y="1737781"/>
            <a:ext cx="1701111" cy="4487626"/>
          </a:xfrm>
          <a:prstGeom prst="upArrow">
            <a:avLst/>
          </a:prstGeom>
          <a:solidFill>
            <a:srgbClr val="C9847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921697-9151-1042-B6B8-46B01CFE52B3}"/>
              </a:ext>
            </a:extLst>
          </p:cNvPr>
          <p:cNvSpPr/>
          <p:nvPr/>
        </p:nvSpPr>
        <p:spPr>
          <a:xfrm>
            <a:off x="798084" y="4101101"/>
            <a:ext cx="2203881" cy="2181713"/>
          </a:xfrm>
          <a:prstGeom prst="rect">
            <a:avLst/>
          </a:prstGeom>
          <a:solidFill>
            <a:srgbClr val="F2D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37D051E-0A55-E240-9E31-840FCB31DE9D}"/>
              </a:ext>
            </a:extLst>
          </p:cNvPr>
          <p:cNvSpPr/>
          <p:nvPr/>
        </p:nvSpPr>
        <p:spPr>
          <a:xfrm>
            <a:off x="3110680" y="4101101"/>
            <a:ext cx="2203882" cy="2181713"/>
          </a:xfrm>
          <a:prstGeom prst="rect">
            <a:avLst/>
          </a:prstGeom>
          <a:solidFill>
            <a:srgbClr val="F2D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56F289-30D2-1541-9E54-16807F0F6F0A}"/>
              </a:ext>
            </a:extLst>
          </p:cNvPr>
          <p:cNvSpPr/>
          <p:nvPr/>
        </p:nvSpPr>
        <p:spPr>
          <a:xfrm>
            <a:off x="5607478" y="4101101"/>
            <a:ext cx="2203882" cy="2181713"/>
          </a:xfrm>
          <a:prstGeom prst="rect">
            <a:avLst/>
          </a:prstGeom>
          <a:solidFill>
            <a:srgbClr val="F2D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139B2D2-2B5E-764E-87FE-FA95A52AA9CB}"/>
              </a:ext>
            </a:extLst>
          </p:cNvPr>
          <p:cNvSpPr/>
          <p:nvPr/>
        </p:nvSpPr>
        <p:spPr>
          <a:xfrm>
            <a:off x="7923793" y="4096407"/>
            <a:ext cx="2203880" cy="2186406"/>
          </a:xfrm>
          <a:prstGeom prst="rect">
            <a:avLst/>
          </a:prstGeom>
          <a:solidFill>
            <a:srgbClr val="F2D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EEDF94-0929-2E43-B85E-8CE9C7C0879E}"/>
              </a:ext>
            </a:extLst>
          </p:cNvPr>
          <p:cNvSpPr/>
          <p:nvPr/>
        </p:nvSpPr>
        <p:spPr>
          <a:xfrm rot="5400000" flipH="1">
            <a:off x="9572296" y="4146217"/>
            <a:ext cx="3036729" cy="338554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Your Title 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979DB5-11D3-F54D-BF76-88E8568FEACB}"/>
              </a:ext>
            </a:extLst>
          </p:cNvPr>
          <p:cNvSpPr/>
          <p:nvPr/>
        </p:nvSpPr>
        <p:spPr>
          <a:xfrm flipV="1">
            <a:off x="798084" y="1795188"/>
            <a:ext cx="2203881" cy="2186406"/>
          </a:xfrm>
          <a:prstGeom prst="rect">
            <a:avLst/>
          </a:prstGeom>
          <a:solidFill>
            <a:srgbClr val="A7D2C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313B60-770B-5243-AEFB-63E626EBA1C9}"/>
              </a:ext>
            </a:extLst>
          </p:cNvPr>
          <p:cNvSpPr/>
          <p:nvPr/>
        </p:nvSpPr>
        <p:spPr>
          <a:xfrm flipV="1">
            <a:off x="3110680" y="1795188"/>
            <a:ext cx="2203881" cy="2186406"/>
          </a:xfrm>
          <a:prstGeom prst="rect">
            <a:avLst/>
          </a:prstGeom>
          <a:solidFill>
            <a:srgbClr val="A7D2C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72830C-ED7E-F349-9599-F3A7C4219BF0}"/>
              </a:ext>
            </a:extLst>
          </p:cNvPr>
          <p:cNvSpPr/>
          <p:nvPr/>
        </p:nvSpPr>
        <p:spPr>
          <a:xfrm flipV="1">
            <a:off x="5607478" y="1795188"/>
            <a:ext cx="2203881" cy="2186406"/>
          </a:xfrm>
          <a:prstGeom prst="rect">
            <a:avLst/>
          </a:prstGeom>
          <a:solidFill>
            <a:srgbClr val="A7D2C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37">
            <a:extLst>
              <a:ext uri="{FF2B5EF4-FFF2-40B4-BE49-F238E27FC236}">
                <a16:creationId xmlns:a16="http://schemas.microsoft.com/office/drawing/2014/main" id="{2FEAD699-2A59-C04B-8214-E14092A5BEF0}"/>
              </a:ext>
            </a:extLst>
          </p:cNvPr>
          <p:cNvSpPr/>
          <p:nvPr/>
        </p:nvSpPr>
        <p:spPr>
          <a:xfrm flipV="1">
            <a:off x="7923793" y="1795188"/>
            <a:ext cx="2203880" cy="2191110"/>
          </a:xfrm>
          <a:prstGeom prst="rect">
            <a:avLst/>
          </a:prstGeom>
          <a:solidFill>
            <a:srgbClr val="A7D2C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8B5A2B-8712-F449-BFED-91996EB52C61}"/>
              </a:ext>
            </a:extLst>
          </p:cNvPr>
          <p:cNvSpPr/>
          <p:nvPr/>
        </p:nvSpPr>
        <p:spPr>
          <a:xfrm rot="10800000" flipH="1" flipV="1">
            <a:off x="1191041" y="2681713"/>
            <a:ext cx="1513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4CCF3B-8BCB-2841-AD26-11FCED457550}"/>
              </a:ext>
            </a:extLst>
          </p:cNvPr>
          <p:cNvSpPr/>
          <p:nvPr/>
        </p:nvSpPr>
        <p:spPr>
          <a:xfrm rot="10800000" flipH="1" flipV="1">
            <a:off x="3541762" y="2681714"/>
            <a:ext cx="1384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78770E-AABB-F64C-BFEF-8E6C600A44C4}"/>
              </a:ext>
            </a:extLst>
          </p:cNvPr>
          <p:cNvSpPr/>
          <p:nvPr/>
        </p:nvSpPr>
        <p:spPr>
          <a:xfrm rot="10800000" flipH="1" flipV="1">
            <a:off x="6069842" y="2681714"/>
            <a:ext cx="1381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376D16-22C0-3542-B64B-DA55073CEEA2}"/>
              </a:ext>
            </a:extLst>
          </p:cNvPr>
          <p:cNvSpPr/>
          <p:nvPr/>
        </p:nvSpPr>
        <p:spPr>
          <a:xfrm rot="10800000" flipH="1" flipV="1">
            <a:off x="8200827" y="2681714"/>
            <a:ext cx="1649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05AE5A-C9E2-B342-AE38-266E103C69F4}"/>
              </a:ext>
            </a:extLst>
          </p:cNvPr>
          <p:cNvSpPr txBox="1"/>
          <p:nvPr/>
        </p:nvSpPr>
        <p:spPr>
          <a:xfrm>
            <a:off x="963976" y="4523049"/>
            <a:ext cx="1838828" cy="1350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263265-FB7F-D447-9F14-FF60BBA2AA48}"/>
              </a:ext>
            </a:extLst>
          </p:cNvPr>
          <p:cNvSpPr txBox="1"/>
          <p:nvPr/>
        </p:nvSpPr>
        <p:spPr>
          <a:xfrm>
            <a:off x="3314987" y="4523049"/>
            <a:ext cx="1780308" cy="1350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17BE72-7A57-BC40-AD5B-55A61ADE3017}"/>
              </a:ext>
            </a:extLst>
          </p:cNvPr>
          <p:cNvSpPr txBox="1"/>
          <p:nvPr/>
        </p:nvSpPr>
        <p:spPr>
          <a:xfrm>
            <a:off x="5763287" y="4523049"/>
            <a:ext cx="1867959" cy="1350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7C17F8-D2F9-7A49-90CC-66D25BF8D208}"/>
              </a:ext>
            </a:extLst>
          </p:cNvPr>
          <p:cNvSpPr txBox="1"/>
          <p:nvPr/>
        </p:nvSpPr>
        <p:spPr>
          <a:xfrm>
            <a:off x="8085240" y="4523049"/>
            <a:ext cx="1868469" cy="1350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39" name="CuadroTexto 350">
            <a:extLst>
              <a:ext uri="{FF2B5EF4-FFF2-40B4-BE49-F238E27FC236}">
                <a16:creationId xmlns:a16="http://schemas.microsoft.com/office/drawing/2014/main" id="{B7C0C570-0E23-074F-BB12-A8EE2F650C32}"/>
              </a:ext>
            </a:extLst>
          </p:cNvPr>
          <p:cNvSpPr txBox="1"/>
          <p:nvPr/>
        </p:nvSpPr>
        <p:spPr>
          <a:xfrm>
            <a:off x="2505941" y="511095"/>
            <a:ext cx="7180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74C62"/>
                </a:solidFill>
                <a:effectLst/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</a:rPr>
              <a:t>VALUE CHAIN INFOGRAPHIC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87749F0-E9EA-B7D0-646F-13D44747A6FB}"/>
              </a:ext>
            </a:extLst>
          </p:cNvPr>
          <p:cNvCxnSpPr/>
          <p:nvPr/>
        </p:nvCxnSpPr>
        <p:spPr>
          <a:xfrm>
            <a:off x="2763792" y="1357746"/>
            <a:ext cx="6740426" cy="0"/>
          </a:xfrm>
          <a:prstGeom prst="line">
            <a:avLst/>
          </a:prstGeom>
          <a:ln w="28575">
            <a:solidFill>
              <a:srgbClr val="874C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0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3</cp:revision>
  <dcterms:created xsi:type="dcterms:W3CDTF">2022-08-22T11:11:02Z</dcterms:created>
  <dcterms:modified xsi:type="dcterms:W3CDTF">2022-09-16T09:07:42Z</dcterms:modified>
</cp:coreProperties>
</file>